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2" r:id="rId3"/>
    <p:sldId id="264" r:id="rId4"/>
    <p:sldId id="287" r:id="rId5"/>
    <p:sldId id="265" r:id="rId6"/>
    <p:sldId id="266" r:id="rId7"/>
    <p:sldId id="267" r:id="rId8"/>
    <p:sldId id="268" r:id="rId9"/>
    <p:sldId id="269" r:id="rId10"/>
    <p:sldId id="270" r:id="rId11"/>
    <p:sldId id="271" r:id="rId12"/>
    <p:sldId id="272" r:id="rId13"/>
    <p:sldId id="273" r:id="rId14"/>
    <p:sldId id="274" r:id="rId15"/>
    <p:sldId id="275" r:id="rId16"/>
    <p:sldId id="276" r:id="rId17"/>
    <p:sldId id="277" r:id="rId18"/>
    <p:sldId id="278" r:id="rId19"/>
    <p:sldId id="279" r:id="rId20"/>
    <p:sldId id="280" r:id="rId21"/>
    <p:sldId id="281" r:id="rId22"/>
    <p:sldId id="282" r:id="rId23"/>
    <p:sldId id="283" r:id="rId24"/>
    <p:sldId id="284" r:id="rId25"/>
    <p:sldId id="289" r:id="rId26"/>
    <p:sldId id="286" r:id="rId27"/>
    <p:sldId id="288" r:id="rId2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104" d="100"/>
          <a:sy n="104" d="100"/>
        </p:scale>
        <p:origin x="-174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B7319-8752-43DC-9251-6FF6EC4E5500}" type="datetimeFigureOut">
              <a:rPr lang="ru-RU" smtClean="0"/>
              <a:pPr/>
              <a:t>24.10.2016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0933E-8E9E-46F7-A2F2-BCFA8E62F16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8000">
    <p:wheel spokes="3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B7319-8752-43DC-9251-6FF6EC4E5500}" type="datetimeFigureOut">
              <a:rPr lang="ru-RU" smtClean="0"/>
              <a:pPr/>
              <a:t>24.10.2016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0933E-8E9E-46F7-A2F2-BCFA8E62F16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8000">
    <p:wheel spokes="3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B7319-8752-43DC-9251-6FF6EC4E5500}" type="datetimeFigureOut">
              <a:rPr lang="ru-RU" smtClean="0"/>
              <a:pPr/>
              <a:t>24.10.2016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0933E-8E9E-46F7-A2F2-BCFA8E62F16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8000">
    <p:wheel spokes="3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B7319-8752-43DC-9251-6FF6EC4E5500}" type="datetimeFigureOut">
              <a:rPr lang="ru-RU" smtClean="0"/>
              <a:pPr/>
              <a:t>24.10.2016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0933E-8E9E-46F7-A2F2-BCFA8E62F16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8000">
    <p:wheel spokes="3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B7319-8752-43DC-9251-6FF6EC4E5500}" type="datetimeFigureOut">
              <a:rPr lang="ru-RU" smtClean="0"/>
              <a:pPr/>
              <a:t>24.10.2016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0933E-8E9E-46F7-A2F2-BCFA8E62F16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8000">
    <p:wheel spokes="3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B7319-8752-43DC-9251-6FF6EC4E5500}" type="datetimeFigureOut">
              <a:rPr lang="ru-RU" smtClean="0"/>
              <a:pPr/>
              <a:t>24.10.2016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0933E-8E9E-46F7-A2F2-BCFA8E62F16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8000">
    <p:wheel spokes="3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B7319-8752-43DC-9251-6FF6EC4E5500}" type="datetimeFigureOut">
              <a:rPr lang="ru-RU" smtClean="0"/>
              <a:pPr/>
              <a:t>24.10.2016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0933E-8E9E-46F7-A2F2-BCFA8E62F16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8000">
    <p:wheel spokes="3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8229600" cy="1143000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B7319-8752-43DC-9251-6FF6EC4E5500}" type="datetimeFigureOut">
              <a:rPr lang="ru-RU" smtClean="0"/>
              <a:pPr/>
              <a:t>24.10.2016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0933E-8E9E-46F7-A2F2-BCFA8E62F16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8000">
    <p:wheel spokes="3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8229600" cy="1143000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B7319-8752-43DC-9251-6FF6EC4E5500}" type="datetimeFigureOut">
              <a:rPr lang="ru-RU" smtClean="0"/>
              <a:pPr/>
              <a:t>24.10.2016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0933E-8E9E-46F7-A2F2-BCFA8E62F16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8000">
    <p:wheel spokes="3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8229600" cy="1143000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B7319-8752-43DC-9251-6FF6EC4E5500}" type="datetimeFigureOut">
              <a:rPr lang="ru-RU" smtClean="0"/>
              <a:pPr/>
              <a:t>24.10.2016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0933E-8E9E-46F7-A2F2-BCFA8E62F16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8000">
    <p:wheel spokes="3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B7319-8752-43DC-9251-6FF6EC4E5500}" type="datetimeFigureOut">
              <a:rPr lang="ru-RU" smtClean="0"/>
              <a:pPr/>
              <a:t>24.10.2016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0933E-8E9E-46F7-A2F2-BCFA8E62F16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8000">
    <p:wheel spokes="3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B7319-8752-43DC-9251-6FF6EC4E5500}" type="datetimeFigureOut">
              <a:rPr lang="ru-RU" smtClean="0"/>
              <a:pPr/>
              <a:t>24.10.2016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0933E-8E9E-46F7-A2F2-BCFA8E62F16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8000">
    <p:wheel spokes="3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B7319-8752-43DC-9251-6FF6EC4E5500}" type="datetimeFigureOut">
              <a:rPr lang="ru-RU" smtClean="0"/>
              <a:pPr/>
              <a:t>24.10.2016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0933E-8E9E-46F7-A2F2-BCFA8E62F16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8000">
    <p:wheel spokes="3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B7319-8752-43DC-9251-6FF6EC4E5500}" type="datetimeFigureOut">
              <a:rPr lang="ru-RU" smtClean="0"/>
              <a:pPr/>
              <a:t>24.10.2016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0933E-8E9E-46F7-A2F2-BCFA8E62F16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8000">
    <p:wheel spokes="3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B7319-8752-43DC-9251-6FF6EC4E5500}" type="datetimeFigureOut">
              <a:rPr lang="ru-RU" smtClean="0"/>
              <a:pPr/>
              <a:t>24.10.2016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0933E-8E9E-46F7-A2F2-BCFA8E62F16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8000">
    <p:wheel spokes="3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7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5B7319-8752-43DC-9251-6FF6EC4E5500}" type="datetimeFigureOut">
              <a:rPr lang="ru-RU" smtClean="0"/>
              <a:pPr/>
              <a:t>24.10.2016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00933E-8E9E-46F7-A2F2-BCFA8E62F16D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62" r:id="rId3"/>
    <p:sldLayoutId id="2147483663" r:id="rId4"/>
    <p:sldLayoutId id="2147483650" r:id="rId5"/>
    <p:sldLayoutId id="2147483661" r:id="rId6"/>
    <p:sldLayoutId id="2147483651" r:id="rId7"/>
    <p:sldLayoutId id="2147483652" r:id="rId8"/>
    <p:sldLayoutId id="2147483653" r:id="rId9"/>
    <p:sldLayoutId id="2147483654" r:id="rId10"/>
    <p:sldLayoutId id="2147483655" r:id="rId11"/>
    <p:sldLayoutId id="2147483656" r:id="rId12"/>
    <p:sldLayoutId id="2147483657" r:id="rId13"/>
    <p:sldLayoutId id="2147483658" r:id="rId14"/>
    <p:sldLayoutId id="2147483659" r:id="rId15"/>
  </p:sldLayoutIdLst>
  <p:transition advClick="0" advTm="8000">
    <p:wheel spokes="3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1.xml"/><Relationship Id="rId1" Type="http://schemas.openxmlformats.org/officeDocument/2006/relationships/audio" Target="file:///C:\Documents%20and%20Settings\User\&#1052;&#1086;&#1080;%20&#1076;&#1086;&#1082;&#1091;&#1084;&#1077;&#1085;&#1090;&#1099;\&#1052;&#1086;&#1080;%20&#1088;&#1080;&#1089;&#1091;&#1085;&#1082;&#1080;\01La_Belle_Mixtape-Summer_Memories_O_Henri_Pfr.mp3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7" Type="http://schemas.openxmlformats.org/officeDocument/2006/relationships/image" Target="../media/image39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7" Type="http://schemas.openxmlformats.org/officeDocument/2006/relationships/image" Target="../media/image45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7" Type="http://schemas.openxmlformats.org/officeDocument/2006/relationships/image" Target="../media/image64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7" Type="http://schemas.openxmlformats.org/officeDocument/2006/relationships/image" Target="../media/image75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4.jpeg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jpeg"/><Relationship Id="rId3" Type="http://schemas.openxmlformats.org/officeDocument/2006/relationships/image" Target="../media/image77.jpeg"/><Relationship Id="rId7" Type="http://schemas.openxmlformats.org/officeDocument/2006/relationships/image" Target="../media/image81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80.jpeg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87.jpeg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7" Type="http://schemas.openxmlformats.org/officeDocument/2006/relationships/image" Target="../media/image93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92.jpeg"/><Relationship Id="rId5" Type="http://schemas.openxmlformats.org/officeDocument/2006/relationships/image" Target="../media/image91.jpeg"/><Relationship Id="rId4" Type="http://schemas.openxmlformats.org/officeDocument/2006/relationships/image" Target="../media/image9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9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01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4294967295"/>
          </p:nvPr>
        </p:nvSpPr>
        <p:spPr>
          <a:xfrm rot="21397064">
            <a:off x="2098969" y="3406844"/>
            <a:ext cx="4181934" cy="1725182"/>
          </a:xfrm>
        </p:spPr>
        <p:txBody>
          <a:bodyPr>
            <a:noAutofit/>
          </a:bodyPr>
          <a:lstStyle/>
          <a:p>
            <a:pPr algn="ctr">
              <a:spcBef>
                <a:spcPts val="0"/>
              </a:spcBef>
              <a:buNone/>
            </a:pPr>
            <a:endParaRPr lang="ru-RU" sz="2400" i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0"/>
              </a:spcBef>
            </a:pPr>
            <a:endParaRPr lang="ru-RU" sz="2400" i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0"/>
              </a:spcBef>
            </a:pPr>
            <a:r>
              <a:rPr lang="ru-RU" sz="2400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Ташаев</a:t>
            </a:r>
            <a:r>
              <a:rPr lang="ru-RU" sz="24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С.С.</a:t>
            </a:r>
            <a:endParaRPr lang="ru-RU" sz="2400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 rot="21400781">
            <a:off x="1812132" y="1512609"/>
            <a:ext cx="5987484" cy="184641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Работа профсоюзной организации МБОУ Брагунская с/</a:t>
            </a:r>
            <a:r>
              <a:rPr kumimoji="0" lang="ru-RU" sz="4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ш</a:t>
            </a:r>
            <a:endParaRPr kumimoji="0" lang="ru-RU" sz="4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+mn-lt"/>
              <a:ea typeface="+mj-ea"/>
              <a:cs typeface="+mj-cs"/>
            </a:endParaRPr>
          </a:p>
        </p:txBody>
      </p:sp>
      <p:pic>
        <p:nvPicPr>
          <p:cNvPr id="8" name="01La_Belle_Mixtape-Summer_Memories_O_Henri_Pfr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3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Click="0" advTm="8000">
    <p:wheel spokes="3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i="1" dirty="0" smtClean="0">
                <a:solidFill>
                  <a:srgbClr val="00B050"/>
                </a:solidFill>
              </a:rPr>
              <a:t>Работа профсоюзного актива</a:t>
            </a:r>
            <a:endParaRPr lang="ru-RU" i="1" dirty="0">
              <a:solidFill>
                <a:srgbClr val="00B050"/>
              </a:solidFill>
            </a:endParaRPr>
          </a:p>
        </p:txBody>
      </p:sp>
      <p:pic>
        <p:nvPicPr>
          <p:cNvPr id="5" name="Рисунок 4" descr="C:\Documents and Settings\User\Local Settings\Temporary Internet Files\Content.Word\20160524_102834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48" y="1357298"/>
            <a:ext cx="3643338" cy="314092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Рисунок 5" descr="C:\Documents and Settings\User\Local Settings\Temporary Internet Files\Content.Word\20160524_102759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628" y="1285860"/>
            <a:ext cx="3571900" cy="314391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 advClick="0" advTm="8000">
    <p:wheel spokes="3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 smtClean="0">
                <a:solidFill>
                  <a:srgbClr val="00B050"/>
                </a:solidFill>
              </a:rPr>
              <a:t>Профсоюзные собрания</a:t>
            </a:r>
            <a:endParaRPr lang="ru-RU" dirty="0">
              <a:solidFill>
                <a:srgbClr val="00B050"/>
              </a:solidFill>
            </a:endParaRPr>
          </a:p>
        </p:txBody>
      </p:sp>
      <p:pic>
        <p:nvPicPr>
          <p:cNvPr id="5" name="Содержимое 3" descr="C:\Documents and Settings\User\Рабочий стол\фотки по профсоюз\фото_Иса\20141020_123126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1785926"/>
            <a:ext cx="4000528" cy="292895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Рисунок 5" descr="C:\Documents and Settings\User\Рабочий стол\фотки по профсоюз\фото_Иса\20141020_123139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1785926"/>
            <a:ext cx="3929090" cy="285752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 advClick="0" advTm="8000">
    <p:wheel spokes="3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i="1" dirty="0" smtClean="0">
                <a:solidFill>
                  <a:srgbClr val="00B050"/>
                </a:solidFill>
              </a:rPr>
              <a:t>Участие в районных конкурсах</a:t>
            </a:r>
            <a:br>
              <a:rPr lang="ru-RU" sz="2800" b="1" i="1" dirty="0" smtClean="0">
                <a:solidFill>
                  <a:srgbClr val="00B050"/>
                </a:solidFill>
              </a:rPr>
            </a:br>
            <a:r>
              <a:rPr lang="ru-RU" sz="2800" b="1" i="1" dirty="0" smtClean="0">
                <a:solidFill>
                  <a:srgbClr val="00B050"/>
                </a:solidFill>
              </a:rPr>
              <a:t>«Битва хоров 2014»</a:t>
            </a:r>
            <a:endParaRPr lang="ru-RU" sz="2800" b="1" dirty="0">
              <a:solidFill>
                <a:srgbClr val="00B050"/>
              </a:solidFill>
            </a:endParaRPr>
          </a:p>
        </p:txBody>
      </p:sp>
      <p:pic>
        <p:nvPicPr>
          <p:cNvPr id="5" name="Содержимое 3" descr="C:\Users\Администратор\Desktop\блютуз\IMG_20140303_111444_5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14="http://schemas.microsoft.com/office/word/2010/wordprocessingDrawing" xmlns:v="urn:schemas-microsoft-com:vml" xmlns:o="urn:schemas-microsoft-com:office:office" xmlns:mc="http://schemas.openxmlformats.org/markup-compatibility/2006" xmlns:wpc="http://schemas.microsoft.com/office/word/2010/wordprocessingCanvas" xmlns="" xmlns:wne="http://schemas.microsoft.com/office/word/2006/wordml" xmlns:wp="http://schemas.openxmlformats.org/drawingml/2006/wordprocessingDrawing" xmlns:m="http://schemas.openxmlformats.org/officeDocument/2006/math" xmlns:ve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571472" y="1285860"/>
            <a:ext cx="2000264" cy="257564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Рисунок 5" descr="C:\Users\Администратор\Desktop\блютуз\img_20140303_111434_3.jpg"/>
          <p:cNvPicPr/>
          <p:nvPr/>
        </p:nvPicPr>
        <p:blipFill>
          <a:blip r:embed="rId3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14="http://schemas.microsoft.com/office/word/2010/wordprocessingDrawing" xmlns:v="urn:schemas-microsoft-com:vml" xmlns:o="urn:schemas-microsoft-com:office:office" xmlns:mc="http://schemas.openxmlformats.org/markup-compatibility/2006" xmlns:wpc="http://schemas.microsoft.com/office/word/2010/wordprocessingCanvas" xmlns="" xmlns:wne="http://schemas.microsoft.com/office/word/2006/wordml" xmlns:wp="http://schemas.openxmlformats.org/drawingml/2006/wordprocessingDrawing" xmlns:m="http://schemas.openxmlformats.org/officeDocument/2006/math" xmlns:ve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6929454" y="1214422"/>
            <a:ext cx="1857388" cy="249619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Рисунок 6" descr="C:\Users\Администратор\Desktop\блютуз\img_20140303_111428_2.jpg"/>
          <p:cNvPicPr/>
          <p:nvPr/>
        </p:nvPicPr>
        <p:blipFill>
          <a:blip r:embed="rId4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14="http://schemas.microsoft.com/office/word/2010/wordprocessingDrawing" xmlns:v="urn:schemas-microsoft-com:vml" xmlns:o="urn:schemas-microsoft-com:office:office" xmlns:mc="http://schemas.openxmlformats.org/markup-compatibility/2006" xmlns:wpc="http://schemas.microsoft.com/office/word/2010/wordprocessingCanvas" xmlns="" xmlns:wne="http://schemas.microsoft.com/office/word/2006/wordml" xmlns:wp="http://schemas.openxmlformats.org/drawingml/2006/wordprocessingDrawing" xmlns:m="http://schemas.openxmlformats.org/officeDocument/2006/math" xmlns:ve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2714612" y="2285992"/>
            <a:ext cx="2000264" cy="257274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Рисунок 7" descr="C:\Users\Администратор\Desktop\блютуз\img_20140303_111415_1.jpg"/>
          <p:cNvPicPr/>
          <p:nvPr/>
        </p:nvPicPr>
        <p:blipFill>
          <a:blip r:embed="rId5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14="http://schemas.microsoft.com/office/word/2010/wordprocessingDrawing" xmlns:v="urn:schemas-microsoft-com:vml" xmlns:o="urn:schemas-microsoft-com:office:office" xmlns:mc="http://schemas.openxmlformats.org/markup-compatibility/2006" xmlns:wpc="http://schemas.microsoft.com/office/word/2010/wordprocessingCanvas" xmlns="" xmlns:wne="http://schemas.microsoft.com/office/word/2006/wordml" xmlns:wp="http://schemas.openxmlformats.org/drawingml/2006/wordprocessingDrawing" xmlns:m="http://schemas.openxmlformats.org/officeDocument/2006/math" xmlns:ve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4857752" y="1714488"/>
            <a:ext cx="1928826" cy="263354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 advClick="0" advTm="8000">
    <p:wheel spokes="3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i="1" dirty="0" smtClean="0">
                <a:solidFill>
                  <a:srgbClr val="00B050"/>
                </a:solidFill>
              </a:rPr>
              <a:t>Участие в Республиканских акциях </a:t>
            </a:r>
            <a:endParaRPr lang="ru-RU" sz="3200" b="1" i="1" dirty="0">
              <a:solidFill>
                <a:srgbClr val="00B050"/>
              </a:solidFill>
            </a:endParaRPr>
          </a:p>
        </p:txBody>
      </p:sp>
      <p:pic>
        <p:nvPicPr>
          <p:cNvPr id="5" name="Содержимое 4" descr="C:\Documents and Settings\User\Local Settings\Temporary Internet Files\Content.Word\IMG-20160122-WA0016.jpg"/>
          <p:cNvPicPr>
            <a:picLocks noGrp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1500174"/>
            <a:ext cx="2119745" cy="139653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Рисунок 5" descr="C:\Documents and Settings\User\Local Settings\Temporary Internet Files\Content.Word\IMG-20160122-WA0026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43570" y="1714488"/>
            <a:ext cx="2841108" cy="139286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Рисунок 6" descr="C:\Documents and Settings\User\Local Settings\Temporary Internet Files\Content.Word\20160323_055235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00100" y="3429000"/>
            <a:ext cx="2137144" cy="158425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Рисунок 7" descr="C:\Documents and Settings\User\Local Settings\Temporary Internet Files\Content.Word\IMG-20160122-WA0029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86446" y="3357562"/>
            <a:ext cx="2830475" cy="152045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Рисунок 8" descr="C:\Documents and Settings\User\Local Settings\Temporary Internet Files\Content.Word\20151007_190925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428992" y="1428736"/>
            <a:ext cx="1818167" cy="22753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Рисунок 9" descr="C:\Documents and Settings\User\Local Settings\Temporary Internet Files\Content.Word\IMG-20160509-WA0091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428992" y="3786190"/>
            <a:ext cx="1799117" cy="175437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 advClick="0" advTm="8000">
    <p:wheel spokes="3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dirty="0" smtClean="0">
                <a:solidFill>
                  <a:srgbClr val="00B050"/>
                </a:solidFill>
              </a:rPr>
              <a:t>Праздник ко Дню Учителя</a:t>
            </a:r>
            <a:endParaRPr lang="ru-RU" b="1" dirty="0">
              <a:solidFill>
                <a:srgbClr val="00B050"/>
              </a:solidFill>
            </a:endParaRPr>
          </a:p>
        </p:txBody>
      </p:sp>
      <p:pic>
        <p:nvPicPr>
          <p:cNvPr id="5" name="Рисунок 4" descr="C:\Documents and Settings\User\Local Settings\Temporary Internet Files\Content.Word\IMG-20161006-WA0021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1571612"/>
            <a:ext cx="2426439" cy="13609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Рисунок 5" descr="C:\Documents and Settings\User\Local Settings\Temporary Internet Files\Content.Word\IMG-20161016-WA0029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57554" y="1285860"/>
            <a:ext cx="2160623" cy="190322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Рисунок 6" descr="C:\Documents and Settings\User\Local Settings\Temporary Internet Files\Content.Word\IMG-20161014-WA0003.jpg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572264" y="1142984"/>
            <a:ext cx="1881638" cy="186069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Рисунок 7" descr="C:\Documents and Settings\User\Local Settings\Temporary Internet Files\Content.Word\IMG-20160629-WA0008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00100" y="3000372"/>
            <a:ext cx="1905443" cy="233916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Рисунок 8" descr="C:\Documents and Settings\User\Local Settings\Temporary Internet Files\Content.Word\IMG-20161014-WA0005.jpg"/>
          <p:cNvPicPr/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429256" y="3000372"/>
            <a:ext cx="1905443" cy="242422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Рисунок 9" descr="C:\Documents and Settings\User\Local Settings\Temporary Internet Files\Content.Word\IMG-20161008-WA0026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000364" y="3429000"/>
            <a:ext cx="2138414" cy="187133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 advClick="0" advTm="8000">
    <p:wheel spokes="3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i="1" dirty="0" smtClean="0">
                <a:solidFill>
                  <a:srgbClr val="00B050"/>
                </a:solidFill>
              </a:rPr>
              <a:t>В спорте мы сильны районная спартакиада учителей</a:t>
            </a:r>
            <a:endParaRPr lang="ru-RU" b="1" i="1" dirty="0">
              <a:solidFill>
                <a:srgbClr val="00B050"/>
              </a:solidFill>
            </a:endParaRPr>
          </a:p>
        </p:txBody>
      </p:sp>
      <p:pic>
        <p:nvPicPr>
          <p:cNvPr id="5" name="Рисунок 4" descr="C:\Documents and Settings\User\Local Settings\Temporary Internet Files\Content.Word\20160925_102021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1428736"/>
            <a:ext cx="1937341" cy="161614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Рисунок 5" descr="C:\Documents and Settings\User\Local Settings\Temporary Internet Files\Content.Word\20160925_100647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43636" y="1428736"/>
            <a:ext cx="1701210" cy="162678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Рисунок 6" descr="C:\Documents and Settings\User\Local Settings\Temporary Internet Files\Content.Word\20160925_103126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28860" y="3214686"/>
            <a:ext cx="2203155" cy="233866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Рисунок 7" descr="C:\Documents and Settings\User\Local Settings\Temporary Internet Files\Content.Word\20160925_100521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86314" y="3214686"/>
            <a:ext cx="2649722" cy="233916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Рисунок 8" descr="C:\Documents and Settings\User\Local Settings\Temporary Internet Files\Content.Word\20160925_101703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71868" y="1428736"/>
            <a:ext cx="1756588" cy="162678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 advClick="0" advTm="8000">
    <p:wheel spokes="3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 smtClean="0">
                <a:solidFill>
                  <a:srgbClr val="00B050"/>
                </a:solidFill>
              </a:rPr>
              <a:t>Поездка в театр</a:t>
            </a:r>
            <a:endParaRPr lang="ru-RU" b="1" i="1" dirty="0">
              <a:solidFill>
                <a:srgbClr val="00B050"/>
              </a:solidFill>
            </a:endParaRPr>
          </a:p>
        </p:txBody>
      </p:sp>
      <p:pic>
        <p:nvPicPr>
          <p:cNvPr id="5" name="Рисунок 4" descr="C:\Users\Администратор\Desktop\блютуз\20140314_202954.jpg"/>
          <p:cNvPicPr/>
          <p:nvPr/>
        </p:nvPicPr>
        <p:blipFill>
          <a:blip r:embed="rId2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14="http://schemas.microsoft.com/office/word/2010/wordprocessingDrawing" xmlns:v="urn:schemas-microsoft-com:vml" xmlns:o="urn:schemas-microsoft-com:office:office" xmlns:mc="http://schemas.openxmlformats.org/markup-compatibility/2006" xmlns:wpc="http://schemas.microsoft.com/office/word/2010/wordprocessingCanvas" xmlns="" xmlns:wne="http://schemas.microsoft.com/office/word/2006/wordml" xmlns:wp="http://schemas.openxmlformats.org/drawingml/2006/wordprocessingDrawing" xmlns:m="http://schemas.openxmlformats.org/officeDocument/2006/math" xmlns:ve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714348" y="1285860"/>
            <a:ext cx="3429560" cy="200026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Рисунок 5" descr="C:\Users\Администратор\Desktop\блютуз\20140314_174523.jpg"/>
          <p:cNvPicPr/>
          <p:nvPr/>
        </p:nvPicPr>
        <p:blipFill>
          <a:blip r:embed="rId3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14="http://schemas.microsoft.com/office/word/2010/wordprocessingDrawing" xmlns:v="urn:schemas-microsoft-com:vml" xmlns:o="urn:schemas-microsoft-com:office:office" xmlns:mc="http://schemas.openxmlformats.org/markup-compatibility/2006" xmlns:wpc="http://schemas.microsoft.com/office/word/2010/wordprocessingCanvas" xmlns="" xmlns:wne="http://schemas.microsoft.com/office/word/2006/wordml" xmlns:wp="http://schemas.openxmlformats.org/drawingml/2006/wordprocessingDrawing" xmlns:m="http://schemas.openxmlformats.org/officeDocument/2006/math" xmlns:ve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4857752" y="1214422"/>
            <a:ext cx="3643338" cy="216771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Рисунок 6" descr="C:\Users\Администратор\Desktop\блютуз\Фото0025.jpg"/>
          <p:cNvPicPr/>
          <p:nvPr/>
        </p:nvPicPr>
        <p:blipFill>
          <a:blip r:embed="rId4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14="http://schemas.microsoft.com/office/word/2010/wordprocessingDrawing" xmlns:v="urn:schemas-microsoft-com:vml" xmlns:o="urn:schemas-microsoft-com:office:office" xmlns:mc="http://schemas.openxmlformats.org/markup-compatibility/2006" xmlns:wpc="http://schemas.microsoft.com/office/word/2010/wordprocessingCanvas" xmlns="" xmlns:wne="http://schemas.microsoft.com/office/word/2006/wordml" xmlns:wp="http://schemas.openxmlformats.org/drawingml/2006/wordprocessingDrawing" xmlns:m="http://schemas.openxmlformats.org/officeDocument/2006/math" xmlns:ve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928662" y="3286124"/>
            <a:ext cx="3220799" cy="192914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Рисунок 7" descr="C:\Users\Администратор\Desktop\блютуз\Фото0026.jpg"/>
          <p:cNvPicPr/>
          <p:nvPr/>
        </p:nvPicPr>
        <p:blipFill>
          <a:blip r:embed="rId5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14="http://schemas.microsoft.com/office/word/2010/wordprocessingDrawing" xmlns:v="urn:schemas-microsoft-com:vml" xmlns:o="urn:schemas-microsoft-com:office:office" xmlns:mc="http://schemas.openxmlformats.org/markup-compatibility/2006" xmlns:wpc="http://schemas.microsoft.com/office/word/2010/wordprocessingCanvas" xmlns="" xmlns:wne="http://schemas.microsoft.com/office/word/2006/wordml" xmlns:wp="http://schemas.openxmlformats.org/drawingml/2006/wordprocessingDrawing" xmlns:m="http://schemas.openxmlformats.org/officeDocument/2006/math" xmlns:ve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4500562" y="3429000"/>
            <a:ext cx="3000396" cy="198529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 advClick="0" advTm="8000">
    <p:wheel spokes="3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642918"/>
            <a:ext cx="8229600" cy="917596"/>
          </a:xfrm>
        </p:spPr>
        <p:txBody>
          <a:bodyPr>
            <a:normAutofit fontScale="90000"/>
          </a:bodyPr>
          <a:lstStyle/>
          <a:p>
            <a:r>
              <a:rPr lang="ru-RU" b="1" i="1" dirty="0" smtClean="0">
                <a:solidFill>
                  <a:srgbClr val="00B050"/>
                </a:solidFill>
              </a:rPr>
              <a:t>Ветераны педагоги труда всегда с нами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5" name="Содержимое 4" descr="C:\Documents and Settings\User\Local Settings\Temporary Internet Files\Content.Word\IMG-20160417-WA0011.jpg"/>
          <p:cNvPicPr>
            <a:picLocks noGrp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0100" y="3214686"/>
            <a:ext cx="2141830" cy="216624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Содержимое 5" descr="C:\Documents and Settings\User\Local Settings\Temporary Internet Files\Content.Word\IMG-20161014-WA0042.jpg"/>
          <p:cNvPicPr>
            <a:picLocks noGrp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86116" y="2214554"/>
            <a:ext cx="2385753" cy="209480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Рисунок 6" descr="C:\Documents and Settings\User\Local Settings\Temporary Internet Files\Content.Word\IMG-20160616-WA0002.jpg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15008" y="1357298"/>
            <a:ext cx="3143272" cy="256876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Рисунок 7" descr="C:\Documents and Settings\User\Local Settings\Temporary Internet Files\Content.Word\20160310_172309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5720" y="928670"/>
            <a:ext cx="2447704" cy="221157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 advClick="0" advTm="8000">
    <p:wheel spokes="3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i="1" dirty="0" smtClean="0">
                <a:solidFill>
                  <a:srgbClr val="00B050"/>
                </a:solidFill>
              </a:rPr>
              <a:t>Участие членов профкома на субботниках</a:t>
            </a:r>
            <a:endParaRPr lang="ru-RU" b="1" i="1" dirty="0">
              <a:solidFill>
                <a:srgbClr val="00B050"/>
              </a:solidFill>
            </a:endParaRPr>
          </a:p>
        </p:txBody>
      </p:sp>
      <p:pic>
        <p:nvPicPr>
          <p:cNvPr id="5" name="Рисунок 4" descr="C:\Documents and Settings\User\Local Settings\Temporary Internet Files\Content.Word\20160409_091848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1357298"/>
            <a:ext cx="2000264" cy="242889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Рисунок 5" descr="C:\Documents and Settings\User\Local Settings\Temporary Internet Files\Content.Word\20160409_091800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43702" y="1285860"/>
            <a:ext cx="1944892" cy="200026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Рисунок 6" descr="C:\Documents and Settings\User\Local Settings\Temporary Internet Files\Content.Word\20160409_091720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57422" y="3571876"/>
            <a:ext cx="2214578" cy="202816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Рисунок 7" descr="C:\Documents and Settings\User\Local Settings\Temporary Internet Files\Content.Word\IMG-20160927-WA0022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72066" y="3714752"/>
            <a:ext cx="2286016" cy="198098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Рисунок 8" descr="C:\Documents and Settings\User\Local Settings\Temporary Internet Files\Content.Word\20160409_091744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357422" y="1785926"/>
            <a:ext cx="1571636" cy="157163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Рисунок 9" descr="C:\Documents and Settings\User\Local Settings\Temporary Internet Files\Content.Word\20160409_091807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071934" y="1428736"/>
            <a:ext cx="2286016" cy="214314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 advClick="0" advTm="8000">
    <p:wheel spokes="3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011354"/>
          </a:xfrm>
        </p:spPr>
        <p:txBody>
          <a:bodyPr>
            <a:normAutofit fontScale="90000"/>
          </a:bodyPr>
          <a:lstStyle/>
          <a:p>
            <a:r>
              <a:rPr lang="ru-RU" b="1" i="1" dirty="0" smtClean="0">
                <a:solidFill>
                  <a:srgbClr val="00B050"/>
                </a:solidFill>
              </a:rPr>
              <a:t>Активное участие в ремонте школы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5" name="Рисунок 4" descr="C:\Documents and Settings\User\Local Settings\Temporary Internet Files\Content.Word\20160622_112830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-71471" y="1285860"/>
            <a:ext cx="2571769" cy="18573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Рисунок 5" descr="C:\Documents and Settings\User\Local Settings\Temporary Internet Files\Content.Word\20160622_112510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86578" y="1071546"/>
            <a:ext cx="1996383" cy="230295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Рисунок 6" descr="C:\Documents and Settings\User\Local Settings\Temporary Internet Files\Content.Word\20160622_112606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43504" y="3357562"/>
            <a:ext cx="2286016" cy="224689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Рисунок 7" descr="C:\Documents and Settings\User\Local Settings\Temporary Internet Files\Content.Word\20160622_112639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5400000">
            <a:off x="1928793" y="2214554"/>
            <a:ext cx="3000397" cy="257176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Рисунок 8" descr="C:\Documents and Settings\User\Local Settings\Temporary Internet Files\Content.Word\20160622_112541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5400000">
            <a:off x="4706630" y="1508420"/>
            <a:ext cx="1873880" cy="18573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 advClick="0" advTm="8000">
    <p:wheel spokes="3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4800" b="1" i="1" dirty="0" smtClean="0">
                <a:solidFill>
                  <a:schemeClr val="accent1">
                    <a:lumMod val="50000"/>
                  </a:schemeClr>
                </a:solidFill>
                <a:latin typeface="Andale Mono" pitchFamily="49" charset="0"/>
              </a:rPr>
              <a:t>МБОУ Брагунская средняя школа</a:t>
            </a:r>
            <a:endParaRPr lang="ru-RU" sz="4800" dirty="0">
              <a:solidFill>
                <a:srgbClr val="C00000"/>
              </a:solidFill>
              <a:latin typeface="+mn-lt"/>
            </a:endParaRPr>
          </a:p>
        </p:txBody>
      </p:sp>
      <p:pic>
        <p:nvPicPr>
          <p:cNvPr id="3" name="Содержимое 5" descr="22.bmp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20" y="1714488"/>
            <a:ext cx="4860587" cy="275802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</p:pic>
      <p:pic>
        <p:nvPicPr>
          <p:cNvPr id="4" name="Рисунок 3" descr="C:\Documents and Settings\User\Local Settings\Temporary Internet Files\Content.Word\IMG-20160509-WA0044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14942" y="1714488"/>
            <a:ext cx="3612196" cy="280467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 advClick="0" advTm="8000">
    <p:wheel spokes="3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i="1" dirty="0" smtClean="0">
                <a:solidFill>
                  <a:srgbClr val="00B050"/>
                </a:solidFill>
              </a:rPr>
              <a:t>Прием гостей</a:t>
            </a:r>
            <a:br>
              <a:rPr lang="ru-RU" b="1" i="1" dirty="0" smtClean="0">
                <a:solidFill>
                  <a:srgbClr val="00B050"/>
                </a:solidFill>
              </a:rPr>
            </a:br>
            <a:endParaRPr lang="ru-RU" b="1" i="1" dirty="0">
              <a:solidFill>
                <a:srgbClr val="00B050"/>
              </a:solidFill>
            </a:endParaRPr>
          </a:p>
        </p:txBody>
      </p:sp>
      <p:pic>
        <p:nvPicPr>
          <p:cNvPr id="5" name="Рисунок 4" descr="I:\сулумбек\_DSC6577.JPG"/>
          <p:cNvPicPr/>
          <p:nvPr/>
        </p:nvPicPr>
        <p:blipFill>
          <a:blip r:embed="rId2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14="http://schemas.microsoft.com/office/word/2010/wordprocessingDrawing" xmlns:v="urn:schemas-microsoft-com:vml" xmlns:o="urn:schemas-microsoft-com:office:office" xmlns:mc="http://schemas.openxmlformats.org/markup-compatibility/2006" xmlns:wpc="http://schemas.microsoft.com/office/word/2010/wordprocessingCanvas" xmlns="" xmlns:wne="http://schemas.microsoft.com/office/word/2006/wordml" xmlns:wp="http://schemas.openxmlformats.org/drawingml/2006/wordprocessingDrawing" xmlns:m="http://schemas.openxmlformats.org/officeDocument/2006/math" xmlns:ve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3286116" y="3071810"/>
            <a:ext cx="2786082" cy="250033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Рисунок 5" descr="C:\Documents and Settings\User\Local Settings\Temporary Internet Files\Content.Word\20160522_115850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472" y="928670"/>
            <a:ext cx="2071702" cy="157062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Рисунок 6" descr="I:\сулумбек\20150527_173054.jpg"/>
          <p:cNvPicPr/>
          <p:nvPr/>
        </p:nvPicPr>
        <p:blipFill>
          <a:blip r:embed="rId4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14="http://schemas.microsoft.com/office/word/2010/wordprocessingDrawing" xmlns:v="urn:schemas-microsoft-com:vml" xmlns:o="urn:schemas-microsoft-com:office:office" xmlns:mc="http://schemas.openxmlformats.org/markup-compatibility/2006" xmlns:wpc="http://schemas.microsoft.com/office/word/2010/wordprocessingCanvas" xmlns="" xmlns:wne="http://schemas.microsoft.com/office/word/2006/wordml" xmlns:wp="http://schemas.openxmlformats.org/drawingml/2006/wordprocessingDrawing" xmlns:m="http://schemas.openxmlformats.org/officeDocument/2006/math" xmlns:ve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6500826" y="428604"/>
            <a:ext cx="2336933" cy="192449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Рисунок 7" descr="I:\сулумбек\20150527_172536.jpg"/>
          <p:cNvPicPr/>
          <p:nvPr/>
        </p:nvPicPr>
        <p:blipFill>
          <a:blip r:embed="rId5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14="http://schemas.microsoft.com/office/word/2010/wordprocessingDrawing" xmlns:v="urn:schemas-microsoft-com:vml" xmlns:o="urn:schemas-microsoft-com:office:office" xmlns:mc="http://schemas.openxmlformats.org/markup-compatibility/2006" xmlns:wpc="http://schemas.microsoft.com/office/word/2010/wordprocessingCanvas" xmlns="" xmlns:wne="http://schemas.microsoft.com/office/word/2006/wordml" xmlns:wp="http://schemas.openxmlformats.org/drawingml/2006/wordprocessingDrawing" xmlns:m="http://schemas.openxmlformats.org/officeDocument/2006/math" xmlns:ve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6500826" y="2571744"/>
            <a:ext cx="2408186" cy="191923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Рисунок 8" descr="I:\сулумбек\20150527_174519.jpg"/>
          <p:cNvPicPr/>
          <p:nvPr/>
        </p:nvPicPr>
        <p:blipFill>
          <a:blip r:embed="rId6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14="http://schemas.microsoft.com/office/word/2010/wordprocessingDrawing" xmlns:v="urn:schemas-microsoft-com:vml" xmlns:o="urn:schemas-microsoft-com:office:office" xmlns:mc="http://schemas.openxmlformats.org/markup-compatibility/2006" xmlns:wpc="http://schemas.microsoft.com/office/word/2010/wordprocessingCanvas" xmlns="" xmlns:wne="http://schemas.microsoft.com/office/word/2006/wordml" xmlns:wp="http://schemas.openxmlformats.org/drawingml/2006/wordprocessingDrawing" xmlns:m="http://schemas.openxmlformats.org/officeDocument/2006/math" xmlns:ve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857224" y="2857496"/>
            <a:ext cx="1714512" cy="211566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Рисунок 9" descr="I:\сулумбек\20150527_180844.jpg"/>
          <p:cNvPicPr/>
          <p:nvPr/>
        </p:nvPicPr>
        <p:blipFill>
          <a:blip r:embed="rId7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14="http://schemas.microsoft.com/office/word/2010/wordprocessingDrawing" xmlns:v="urn:schemas-microsoft-com:vml" xmlns:o="urn:schemas-microsoft-com:office:office" xmlns:mc="http://schemas.openxmlformats.org/markup-compatibility/2006" xmlns:wpc="http://schemas.microsoft.com/office/word/2010/wordprocessingCanvas" xmlns="" xmlns:wne="http://schemas.microsoft.com/office/word/2006/wordml" xmlns:wp="http://schemas.openxmlformats.org/drawingml/2006/wordprocessingDrawing" xmlns:m="http://schemas.openxmlformats.org/officeDocument/2006/math" xmlns:ve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3428992" y="785794"/>
            <a:ext cx="2354713" cy="22753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 advClick="0" advTm="8000">
    <p:wheel spokes="3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i="1" dirty="0" smtClean="0">
                <a:solidFill>
                  <a:srgbClr val="00B050"/>
                </a:solidFill>
              </a:rPr>
              <a:t>Организация поисковых работ</a:t>
            </a:r>
            <a:endParaRPr lang="ru-RU" b="1" i="1" dirty="0">
              <a:solidFill>
                <a:srgbClr val="00B050"/>
              </a:solidFill>
            </a:endParaRPr>
          </a:p>
        </p:txBody>
      </p:sp>
      <p:pic>
        <p:nvPicPr>
          <p:cNvPr id="5" name="Рисунок 4" descr="C:\Documents and Settings\User\Local Settings\Temporary Internet Files\Content.Word\IMG-20160518-WA0019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8662" y="1071546"/>
            <a:ext cx="1214327" cy="229663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Рисунок 5" descr="C:\Documents and Settings\User\Local Settings\Temporary Internet Files\Content.Word\IMG-20160518-WA0024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57422" y="1142984"/>
            <a:ext cx="1235592" cy="229663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Рисунок 6" descr="C:\Documents and Settings\User\Local Settings\Temporary Internet Files\Content.Word\IMG-20160518-WA0021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57620" y="1428736"/>
            <a:ext cx="1214327" cy="228489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Рисунок 7" descr="C:\Documents and Settings\User\Local Settings\Temporary Internet Files\Content.Word\IMG-20160518-WA0022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72198" y="1000108"/>
            <a:ext cx="1086736" cy="22875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Рисунок 8" descr="C:\Documents and Settings\User\Local Settings\Temporary Internet Files\Content.Word\IMG-20160518-WA0023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215206" y="1000108"/>
            <a:ext cx="1530649" cy="229163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Рисунок 9" descr="C:\Documents and Settings\User\Local Settings\Temporary Internet Files\Content.Word\20161020_085335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072066" y="3357562"/>
            <a:ext cx="2488020" cy="227536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Рисунок 10" descr="C:\Documents and Settings\User\Local Settings\Temporary Internet Files\Content.Word\20161017_145300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571604" y="3571876"/>
            <a:ext cx="2286016" cy="231556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 advClick="0" advTm="8000">
    <p:wheel spokes="3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700" dirty="0" smtClean="0"/>
              <a:t>Оказание материальной помощи (при операции, при пожаре, наводнении и.т.д.) </a:t>
            </a:r>
            <a:endParaRPr lang="ru-RU" dirty="0"/>
          </a:p>
        </p:txBody>
      </p:sp>
      <p:pic>
        <p:nvPicPr>
          <p:cNvPr id="5" name="Рисунок 4" descr="C:\Documents and Settings\User\Local Settings\Temporary Internet Files\Content.Word\IMG-20151029-WA0004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1357298"/>
            <a:ext cx="2357454" cy="242889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Рисунок 5" descr="C:\Documents and Settings\User\Local Settings\Temporary Internet Files\Content.Word\IMG-20160817-WA0020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488" y="1285860"/>
            <a:ext cx="2393777" cy="236974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Рисунок 6" descr="C:\Documents and Settings\User\Local Settings\Temporary Internet Files\Content.Word\IMG-20160817-WA0019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15140" y="1214422"/>
            <a:ext cx="2015094" cy="228601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Рисунок 7" descr="C:\Documents and Settings\User\Local Settings\Temporary Internet Files\Content.Word\20161020_090547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71736" y="3929066"/>
            <a:ext cx="1852280" cy="178475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Рисунок 8" descr="C:\Documents and Settings\User\Local Settings\Temporary Internet Files\Content.Word\20161020_090806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5400000">
            <a:off x="4919121" y="3581945"/>
            <a:ext cx="2234716" cy="164307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 advClick="0" advTm="8000">
    <p:wheel spokes="3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000" b="1" dirty="0" smtClean="0">
                <a:solidFill>
                  <a:srgbClr val="00B050"/>
                </a:solidFill>
              </a:rPr>
              <a:t>Организация Торжественной линейки посвященный к празднованию Дня Победы вручение буклетов внукам сыновьям учителей ВОВ</a:t>
            </a:r>
            <a:endParaRPr lang="ru-RU" sz="2000" b="1" dirty="0">
              <a:solidFill>
                <a:srgbClr val="00B050"/>
              </a:solidFill>
            </a:endParaRPr>
          </a:p>
        </p:txBody>
      </p:sp>
      <p:pic>
        <p:nvPicPr>
          <p:cNvPr id="5" name="Рисунок 4" descr="I:\сулумбек\20150508_101024.jpg"/>
          <p:cNvPicPr/>
          <p:nvPr/>
        </p:nvPicPr>
        <p:blipFill>
          <a:blip r:embed="rId2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14="http://schemas.microsoft.com/office/word/2010/wordprocessingDrawing" xmlns:v="urn:schemas-microsoft-com:vml" xmlns:o="urn:schemas-microsoft-com:office:office" xmlns:mc="http://schemas.openxmlformats.org/markup-compatibility/2006" xmlns:wpc="http://schemas.microsoft.com/office/word/2010/wordprocessingCanvas" xmlns="" xmlns:wne="http://schemas.microsoft.com/office/word/2006/wordml" xmlns:wp="http://schemas.openxmlformats.org/drawingml/2006/wordprocessingDrawing" xmlns:m="http://schemas.openxmlformats.org/officeDocument/2006/math" xmlns:ve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2857488" y="1357298"/>
            <a:ext cx="2230665" cy="200955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Рисунок 5" descr="I:\сулумбек\20150508_101851.jpg"/>
          <p:cNvPicPr/>
          <p:nvPr/>
        </p:nvPicPr>
        <p:blipFill>
          <a:blip r:embed="rId3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14="http://schemas.microsoft.com/office/word/2010/wordprocessingDrawing" xmlns:v="urn:schemas-microsoft-com:vml" xmlns:o="urn:schemas-microsoft-com:office:office" xmlns:mc="http://schemas.openxmlformats.org/markup-compatibility/2006" xmlns:wpc="http://schemas.microsoft.com/office/word/2010/wordprocessingCanvas" xmlns="" xmlns:wne="http://schemas.microsoft.com/office/word/2006/wordml" xmlns:wp="http://schemas.openxmlformats.org/drawingml/2006/wordprocessingDrawing" xmlns:m="http://schemas.openxmlformats.org/officeDocument/2006/math" xmlns:ve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6286512" y="1071546"/>
            <a:ext cx="2232835" cy="187133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Рисунок 6" descr="I:\сулумбек\20150508_101045.jpg"/>
          <p:cNvPicPr/>
          <p:nvPr/>
        </p:nvPicPr>
        <p:blipFill>
          <a:blip r:embed="rId4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14="http://schemas.microsoft.com/office/word/2010/wordprocessingDrawing" xmlns:v="urn:schemas-microsoft-com:vml" xmlns:o="urn:schemas-microsoft-com:office:office" xmlns:mc="http://schemas.openxmlformats.org/markup-compatibility/2006" xmlns:wpc="http://schemas.microsoft.com/office/word/2010/wordprocessingCanvas" xmlns="" xmlns:wne="http://schemas.microsoft.com/office/word/2006/wordml" xmlns:wp="http://schemas.openxmlformats.org/drawingml/2006/wordprocessingDrawing" xmlns:m="http://schemas.openxmlformats.org/officeDocument/2006/math" xmlns:ve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285720" y="1785926"/>
            <a:ext cx="2235052" cy="234979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Рисунок 7" descr="I:\сулумбек\20150508_101034.jpg"/>
          <p:cNvPicPr/>
          <p:nvPr/>
        </p:nvPicPr>
        <p:blipFill>
          <a:blip r:embed="rId5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14="http://schemas.microsoft.com/office/word/2010/wordprocessingDrawing" xmlns:v="urn:schemas-microsoft-com:vml" xmlns:o="urn:schemas-microsoft-com:office:office" xmlns:mc="http://schemas.openxmlformats.org/markup-compatibility/2006" xmlns:wpc="http://schemas.microsoft.com/office/word/2010/wordprocessingCanvas" xmlns="" xmlns:wne="http://schemas.microsoft.com/office/word/2006/wordml" xmlns:wp="http://schemas.openxmlformats.org/drawingml/2006/wordprocessingDrawing" xmlns:m="http://schemas.openxmlformats.org/officeDocument/2006/math" xmlns:ve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5000628" y="3143248"/>
            <a:ext cx="2241875" cy="223071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Рисунок 8" descr="C:\Documents and Settings\User\Local Settings\Temporary Internet Files\Content.Word\IMG-20160507-WA0022.jpg"/>
          <p:cNvPicPr/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857488" y="3429000"/>
            <a:ext cx="1714512" cy="230361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Рисунок 9" descr="C:\Documents and Settings\User\Local Settings\Temporary Internet Files\Content.Word\IMG-20160507-WA0015.jpg"/>
          <p:cNvPicPr/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429520" y="3071810"/>
            <a:ext cx="1484704" cy="207207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 advClick="0" advTm="8000">
    <p:wheel spokes="3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i="1" dirty="0" smtClean="0">
                <a:solidFill>
                  <a:srgbClr val="00B050"/>
                </a:solidFill>
              </a:rPr>
              <a:t>Чтение </a:t>
            </a:r>
            <a:r>
              <a:rPr lang="ru-RU" b="1" i="1" dirty="0" err="1" smtClean="0">
                <a:solidFill>
                  <a:srgbClr val="00B050"/>
                </a:solidFill>
              </a:rPr>
              <a:t>Мовлида</a:t>
            </a:r>
            <a:r>
              <a:rPr lang="ru-RU" b="1" i="1" dirty="0" smtClean="0">
                <a:solidFill>
                  <a:srgbClr val="00B050"/>
                </a:solidFill>
              </a:rPr>
              <a:t> в школе</a:t>
            </a:r>
            <a:endParaRPr lang="ru-RU" b="1" i="1" dirty="0">
              <a:solidFill>
                <a:srgbClr val="00B050"/>
              </a:solidFill>
            </a:endParaRPr>
          </a:p>
        </p:txBody>
      </p:sp>
      <p:pic>
        <p:nvPicPr>
          <p:cNvPr id="5" name="Рисунок 4" descr="I:\сулумбек\20150525_113843.jpg"/>
          <p:cNvPicPr/>
          <p:nvPr/>
        </p:nvPicPr>
        <p:blipFill>
          <a:blip r:embed="rId2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14="http://schemas.microsoft.com/office/word/2010/wordprocessingDrawing" xmlns:v="urn:schemas-microsoft-com:vml" xmlns:o="urn:schemas-microsoft-com:office:office" xmlns:mc="http://schemas.openxmlformats.org/markup-compatibility/2006" xmlns:wpc="http://schemas.microsoft.com/office/word/2010/wordprocessingCanvas" xmlns="" xmlns:wne="http://schemas.microsoft.com/office/word/2006/wordml" xmlns:wp="http://schemas.openxmlformats.org/drawingml/2006/wordprocessingDrawing" xmlns:m="http://schemas.openxmlformats.org/officeDocument/2006/math" xmlns:ve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357158" y="1785926"/>
            <a:ext cx="2714644" cy="231355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Рисунок 5" descr="I:\сулумбек\20150525_121027.jpg"/>
          <p:cNvPicPr/>
          <p:nvPr/>
        </p:nvPicPr>
        <p:blipFill>
          <a:blip r:embed="rId3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14="http://schemas.microsoft.com/office/word/2010/wordprocessingDrawing" xmlns:v="urn:schemas-microsoft-com:vml" xmlns:o="urn:schemas-microsoft-com:office:office" xmlns:mc="http://schemas.openxmlformats.org/markup-compatibility/2006" xmlns:wpc="http://schemas.microsoft.com/office/word/2010/wordprocessingCanvas" xmlns="" xmlns:wne="http://schemas.microsoft.com/office/word/2006/wordml" xmlns:wp="http://schemas.openxmlformats.org/drawingml/2006/wordprocessingDrawing" xmlns:m="http://schemas.openxmlformats.org/officeDocument/2006/math" xmlns:ve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6286512" y="1142984"/>
            <a:ext cx="2558381" cy="206271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Рисунок 6" descr="I:\сулумбек\20150525_121406.jpg"/>
          <p:cNvPicPr/>
          <p:nvPr/>
        </p:nvPicPr>
        <p:blipFill>
          <a:blip r:embed="rId4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14="http://schemas.microsoft.com/office/word/2010/wordprocessingDrawing" xmlns:v="urn:schemas-microsoft-com:vml" xmlns:o="urn:schemas-microsoft-com:office:office" xmlns:mc="http://schemas.openxmlformats.org/markup-compatibility/2006" xmlns:wpc="http://schemas.microsoft.com/office/word/2010/wordprocessingCanvas" xmlns="" xmlns:wne="http://schemas.microsoft.com/office/word/2006/wordml" xmlns:wp="http://schemas.openxmlformats.org/drawingml/2006/wordprocessingDrawing" xmlns:m="http://schemas.openxmlformats.org/officeDocument/2006/math" xmlns:ve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3428992" y="2000240"/>
            <a:ext cx="2570577" cy="206271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 advClick="0" advTm="8000">
    <p:wheel spokes="3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i="1" dirty="0" smtClean="0">
                <a:solidFill>
                  <a:srgbClr val="00B050"/>
                </a:solidFill>
              </a:rPr>
              <a:t>Посещение святых мест</a:t>
            </a:r>
            <a:endParaRPr lang="ru-RU" b="1" i="1" dirty="0">
              <a:solidFill>
                <a:srgbClr val="00B050"/>
              </a:solidFill>
            </a:endParaRPr>
          </a:p>
        </p:txBody>
      </p:sp>
      <p:pic>
        <p:nvPicPr>
          <p:cNvPr id="5" name="Рисунок 4" descr="C:\Documents and Settings\User\Local Settings\Temporary Internet Files\Content.Word\20160310_122645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0100" y="1285860"/>
            <a:ext cx="3286148" cy="359778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Рисунок 5" descr="I:\сулумбек\Фото233.jpg"/>
          <p:cNvPicPr/>
          <p:nvPr/>
        </p:nvPicPr>
        <p:blipFill>
          <a:blip r:embed="rId3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14="http://schemas.microsoft.com/office/word/2010/wordprocessingDrawing" xmlns:v="urn:schemas-microsoft-com:vml" xmlns:o="urn:schemas-microsoft-com:office:office" xmlns:mc="http://schemas.openxmlformats.org/markup-compatibility/2006" xmlns:wpc="http://schemas.microsoft.com/office/word/2010/wordprocessingCanvas" xmlns="" xmlns:wne="http://schemas.microsoft.com/office/word/2006/wordml" xmlns:wp="http://schemas.openxmlformats.org/drawingml/2006/wordprocessingDrawing" xmlns:m="http://schemas.openxmlformats.org/officeDocument/2006/math" xmlns:ve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714488"/>
            <a:ext cx="3929090" cy="320881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 advClick="0" advTm="8000">
    <p:wheel spokes="3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400" b="1" i="1" dirty="0" smtClean="0">
                <a:solidFill>
                  <a:srgbClr val="00B050"/>
                </a:solidFill>
              </a:rPr>
              <a:t>ОРГАНИЗАЦИЯ МАССОВЫХ РАЙОННЫХ МЕРОПРИЯТИИ ПОСВЯЩЕННЫХ ПАМЯТИ УЧИТЕЛЕЙ</a:t>
            </a:r>
            <a:endParaRPr lang="ru-RU" sz="2400" b="1" i="1" dirty="0">
              <a:solidFill>
                <a:srgbClr val="00B050"/>
              </a:solidFill>
            </a:endParaRPr>
          </a:p>
        </p:txBody>
      </p:sp>
      <p:pic>
        <p:nvPicPr>
          <p:cNvPr id="5" name="Рисунок 4" descr="C:\Users\Администратор\Desktop\блютуз\IMG-20150616-WA0008.jpg"/>
          <p:cNvPicPr/>
          <p:nvPr/>
        </p:nvPicPr>
        <p:blipFill>
          <a:blip r:embed="rId2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14="http://schemas.microsoft.com/office/word/2010/wordprocessingDrawing" xmlns:v="urn:schemas-microsoft-com:vml" xmlns:o="urn:schemas-microsoft-com:office:office" xmlns:mc="http://schemas.openxmlformats.org/markup-compatibility/2006" xmlns:wpc="http://schemas.microsoft.com/office/word/2010/wordprocessingCanvas" xmlns="" xmlns:wne="http://schemas.microsoft.com/office/word/2006/wordml" xmlns:wp="http://schemas.openxmlformats.org/drawingml/2006/wordprocessingDrawing" xmlns:m="http://schemas.openxmlformats.org/officeDocument/2006/math" xmlns:ve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428596" y="1500174"/>
            <a:ext cx="3636000" cy="190322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Рисунок 5" descr="C:\Documents and Settings\User\Local Settings\Temporary Internet Files\Content.Word\IMG-20160530-WA0037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14810" y="1428736"/>
            <a:ext cx="3714776" cy="198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Рисунок 6" descr="C:\Users\Администратор\Desktop\блютуз\IMG-20150616-WA0006.jpg"/>
          <p:cNvPicPr/>
          <p:nvPr/>
        </p:nvPicPr>
        <p:blipFill>
          <a:blip r:embed="rId4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14="http://schemas.microsoft.com/office/word/2010/wordprocessingDrawing" xmlns:v="urn:schemas-microsoft-com:vml" xmlns:o="urn:schemas-microsoft-com:office:office" xmlns:mc="http://schemas.openxmlformats.org/markup-compatibility/2006" xmlns:wpc="http://schemas.microsoft.com/office/word/2010/wordprocessingCanvas" xmlns="" xmlns:wne="http://schemas.microsoft.com/office/word/2006/wordml" xmlns:wp="http://schemas.openxmlformats.org/drawingml/2006/wordprocessingDrawing" xmlns:m="http://schemas.openxmlformats.org/officeDocument/2006/math" xmlns:ve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2928926" y="3429000"/>
            <a:ext cx="2857520" cy="201962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 advClick="0" advTm="8000">
    <p:wheel spokes="3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00232" y="3643314"/>
            <a:ext cx="55721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i="1" dirty="0" smtClean="0">
                <a:solidFill>
                  <a:srgbClr val="00B050"/>
                </a:solidFill>
              </a:rPr>
              <a:t>Спасибо за внимание!</a:t>
            </a:r>
            <a:endParaRPr lang="ru-RU" sz="4000" b="1" i="1" dirty="0">
              <a:solidFill>
                <a:srgbClr val="00B050"/>
              </a:solidFill>
            </a:endParaRPr>
          </a:p>
        </p:txBody>
      </p:sp>
      <p:pic>
        <p:nvPicPr>
          <p:cNvPr id="2050" name="Picture 2" descr="C:\Documents and Settings\User\Мои документы\Мои рисунки\prof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14678" y="1071546"/>
            <a:ext cx="2857520" cy="2738456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</p:spTree>
  </p:cSld>
  <p:clrMapOvr>
    <a:masterClrMapping/>
  </p:clrMapOvr>
  <p:transition advClick="0" advTm="8000">
    <p:wheel spokes="3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467544" y="332656"/>
            <a:ext cx="8280920" cy="432048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5" name="Содержимое 3" descr="Схема управления охраной труда в школе ДИРЕКТОР Ответственный за организацию..."/>
          <p:cNvPicPr>
            <a:picLocks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28662" y="285728"/>
            <a:ext cx="7308000" cy="4572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 advClick="0" advTm="8000">
    <p:wheel spokes="3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 smtClean="0">
                <a:solidFill>
                  <a:srgbClr val="00B050"/>
                </a:solidFill>
              </a:rPr>
              <a:t>Информационная работа</a:t>
            </a:r>
            <a:endParaRPr lang="ru-RU" b="1" i="1" dirty="0">
              <a:solidFill>
                <a:srgbClr val="00B050"/>
              </a:solidFill>
            </a:endParaRPr>
          </a:p>
        </p:txBody>
      </p:sp>
      <p:pic>
        <p:nvPicPr>
          <p:cNvPr id="5" name="Рисунок 4" descr="C:\Documents and Settings\User\Local Settings\Temporary Internet Files\Content.Word\20161012_121113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926569" y="1216515"/>
            <a:ext cx="2049219" cy="247366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Рисунок 5" descr="C:\Documents and Settings\User\Local Settings\Temporary Internet Files\Content.Word\20161012_121144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86182" y="1142984"/>
            <a:ext cx="1748332" cy="247738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Рисунок 6" descr="C:\Documents and Settings\User\Local Settings\Temporary Internet Files\Content.Word\20161012_121203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43702" y="1285860"/>
            <a:ext cx="1469508" cy="247738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Рисунок 7" descr="C:\Documents and Settings\User\Local Settings\Temporary Internet Files\Content.Word\20161015_154836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86116" y="3786190"/>
            <a:ext cx="2500330" cy="220359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 advClick="0" advTm="8000">
    <p:wheel spokes="3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Documents and Settings\User\Мои документы\Мои рисунки\23.bmp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000100" y="428604"/>
            <a:ext cx="7072362" cy="454973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 advClick="0" advTm="8000">
    <p:wheel spokes="3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357166"/>
            <a:ext cx="8229600" cy="1143000"/>
          </a:xfrm>
        </p:spPr>
        <p:txBody>
          <a:bodyPr/>
          <a:lstStyle/>
          <a:p>
            <a:r>
              <a:rPr lang="ru-RU" b="1" i="1" dirty="0" smtClean="0">
                <a:solidFill>
                  <a:srgbClr val="00B050"/>
                </a:solidFill>
                <a:latin typeface="Arial Black" pitchFamily="34" charset="0"/>
              </a:rPr>
              <a:t>Коллективный договор</a:t>
            </a:r>
            <a:endParaRPr lang="ru-RU" dirty="0">
              <a:solidFill>
                <a:srgbClr val="00B050"/>
              </a:solidFill>
            </a:endParaRPr>
          </a:p>
        </p:txBody>
      </p:sp>
      <p:pic>
        <p:nvPicPr>
          <p:cNvPr id="5" name="Содержимое 4" descr="вавав.bmp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642910" y="1571612"/>
            <a:ext cx="2947828" cy="314860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Содержимое 7" descr="цва.bmp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3786182" y="1643050"/>
            <a:ext cx="2047619" cy="320952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26" name="Picture 2" descr="C:\Documents and Settings\User\Мои документы\Мои рисунки\2у.bmp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00760" y="1571612"/>
            <a:ext cx="2386296" cy="334804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 advClick="0" advTm="8000">
    <p:wheel spokes="3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 smtClean="0">
                <a:solidFill>
                  <a:srgbClr val="00B050"/>
                </a:solidFill>
              </a:rPr>
              <a:t>Документация</a:t>
            </a:r>
            <a:endParaRPr lang="ru-RU" b="1" i="1" dirty="0">
              <a:solidFill>
                <a:srgbClr val="00B050"/>
              </a:solidFill>
            </a:endParaRPr>
          </a:p>
        </p:txBody>
      </p:sp>
      <p:pic>
        <p:nvPicPr>
          <p:cNvPr id="5" name="Содержимое 3" descr="C:\Documents and Settings\User\Рабочий стол\фото Сулумбек\20161017_100039.jpg"/>
          <p:cNvPicPr>
            <a:picLocks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0298" y="1357298"/>
            <a:ext cx="4000528" cy="346074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Рисунок 5" descr="C:\Documents and Settings\User\Рабочий стол\фото Сулумбек\20161017_100059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285728"/>
            <a:ext cx="2000232" cy="225675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Рисунок 6" descr="C:\Documents and Settings\User\Рабочий стол\фото Сулумбек\20161017_095938.jpg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786578" y="214290"/>
            <a:ext cx="2071670" cy="242886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Рисунок 7" descr="C:\Documents and Settings\User\Рабочий стол\фото Сулумбек\20161017_100021.jpg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14282" y="2571744"/>
            <a:ext cx="2000264" cy="242889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Рисунок 8" descr="C:\Documents and Settings\User\Рабочий стол\фото Сулумбек\20161017_100003.jpg"/>
          <p:cNvPicPr/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786578" y="2643182"/>
            <a:ext cx="2071702" cy="257174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 advClick="0" advTm="8000">
    <p:wheel spokes="3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274638"/>
            <a:ext cx="8643998" cy="114300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B050"/>
                </a:solidFill>
                <a:latin typeface="Book Antiqua" pitchFamily="18" charset="0"/>
              </a:rPr>
              <a:t>Судебные решения и обращения</a:t>
            </a:r>
            <a:endParaRPr lang="ru-RU" b="1" dirty="0">
              <a:solidFill>
                <a:srgbClr val="00B050"/>
              </a:solidFill>
            </a:endParaRPr>
          </a:p>
        </p:txBody>
      </p:sp>
      <p:pic>
        <p:nvPicPr>
          <p:cNvPr id="6" name="Содержимое 3" descr="C:\Documents and Settings\User\Рабочий стол\фото Сулумбек\20161017_111954.jpg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643174" y="1428736"/>
            <a:ext cx="1822895" cy="354238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Рисунок 6" descr="C:\Documents and Settings\User\Рабочий стол\фото Сулумбек\20161017_111915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00562" y="1357298"/>
            <a:ext cx="2065978" cy="366345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Рисунок 7" descr="C:\Documents and Settings\User\Рабочий стол\фото Сулумбек\20161017_111836.jpg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42910" y="1357298"/>
            <a:ext cx="2000264" cy="363552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Рисунок 8" descr="C:\Documents and Settings\User\Рабочий стол\фото Сулумбек\20161017_111903.jpg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572264" y="1357298"/>
            <a:ext cx="2033212" cy="374398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 advClick="0" advTm="8000">
    <p:wheel spokes="3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</a:t>
            </a:r>
            <a:r>
              <a:rPr lang="ru-RU" b="1" dirty="0" smtClean="0">
                <a:solidFill>
                  <a:srgbClr val="00B050"/>
                </a:solidFill>
              </a:rPr>
              <a:t>Социальный паспорт </a:t>
            </a:r>
            <a:endParaRPr lang="ru-RU" b="1" dirty="0">
              <a:solidFill>
                <a:srgbClr val="00B050"/>
              </a:solidFill>
            </a:endParaRPr>
          </a:p>
        </p:txBody>
      </p:sp>
      <p:pic>
        <p:nvPicPr>
          <p:cNvPr id="5" name="Содержимое 6" descr="221.bmp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071670" y="1214422"/>
            <a:ext cx="2428892" cy="410674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Содержимое 7" descr="1312313.bmp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929190" y="1214422"/>
            <a:ext cx="2295199" cy="409339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 advClick="0" advTm="8000">
    <p:wheel spokes="3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Другая 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800000"/>
      </a:hlink>
      <a:folHlink>
        <a:srgbClr val="D99694"/>
      </a:folHlink>
    </a:clrScheme>
    <a:fontScheme name="Классическая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223</TotalTime>
  <Words>118</Words>
  <Application>Microsoft Office PowerPoint</Application>
  <PresentationFormat>Экран (4:3)</PresentationFormat>
  <Paragraphs>28</Paragraphs>
  <Slides>27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28" baseType="lpstr">
      <vt:lpstr>Тема Office</vt:lpstr>
      <vt:lpstr>Слайд 1</vt:lpstr>
      <vt:lpstr>МБОУ Брагунская средняя школа</vt:lpstr>
      <vt:lpstr>Слайд 3</vt:lpstr>
      <vt:lpstr>Информационная работа</vt:lpstr>
      <vt:lpstr>Слайд 5</vt:lpstr>
      <vt:lpstr>Коллективный договор</vt:lpstr>
      <vt:lpstr>Документация</vt:lpstr>
      <vt:lpstr>Судебные решения и обращения</vt:lpstr>
      <vt:lpstr> Социальный паспорт </vt:lpstr>
      <vt:lpstr>Работа профсоюзного актива</vt:lpstr>
      <vt:lpstr>Профсоюзные собрания</vt:lpstr>
      <vt:lpstr>Участие в районных конкурсах «Битва хоров 2014»</vt:lpstr>
      <vt:lpstr>Участие в Республиканских акциях </vt:lpstr>
      <vt:lpstr>Праздник ко Дню Учителя</vt:lpstr>
      <vt:lpstr>В спорте мы сильны районная спартакиада учителей</vt:lpstr>
      <vt:lpstr>Поездка в театр</vt:lpstr>
      <vt:lpstr>Ветераны педагоги труда всегда с нами </vt:lpstr>
      <vt:lpstr>Участие членов профкома на субботниках</vt:lpstr>
      <vt:lpstr>Активное участие в ремонте школы </vt:lpstr>
      <vt:lpstr>Прием гостей </vt:lpstr>
      <vt:lpstr>Организация поисковых работ</vt:lpstr>
      <vt:lpstr>Оказание материальной помощи (при операции, при пожаре, наводнении и.т.д.) </vt:lpstr>
      <vt:lpstr>Организация Торжественной линейки посвященный к празднованию Дня Победы вручение буклетов внукам сыновьям учителей ВОВ</vt:lpstr>
      <vt:lpstr>Чтение Мовлида в школе</vt:lpstr>
      <vt:lpstr>Посещение святых мест</vt:lpstr>
      <vt:lpstr>ОРГАНИЗАЦИЯ МАССОВЫХ РАЙОННЫХ МЕРОПРИЯТИИ ПОСВЯЩЕННЫХ ПАМЯТИ УЧИТЕЛЕЙ</vt:lpstr>
      <vt:lpstr>Слайд 27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Название презентации</dc:title>
  <dc:creator>Елена</dc:creator>
  <cp:lastModifiedBy>User</cp:lastModifiedBy>
  <cp:revision>23</cp:revision>
  <dcterms:created xsi:type="dcterms:W3CDTF">2013-07-29T17:42:42Z</dcterms:created>
  <dcterms:modified xsi:type="dcterms:W3CDTF">2016-10-24T05:59:45Z</dcterms:modified>
</cp:coreProperties>
</file>